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Arial Black" panose="020B0A04020102020204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jDGk+qqJzcmRkhAcinh6Tl9ujN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a486fbd6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gda486fbd6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a486fbd6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da486fbd6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e19807d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de19807d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e19807d1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gde19807d1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e19807d1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gde19807d1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e19807d1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gde19807d1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e19807d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gde19807d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a486fbd6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gda486fbd6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a486fbd6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gda486fbd6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a486fbd6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gda486fbd6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a486fbd6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gda486fbd6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a486fbd6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gda486fbd6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a486fbd6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gda486fbd6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86062" y="1833175"/>
            <a:ext cx="6288505" cy="449179"/>
          </a:xfrm>
          <a:prstGeom prst="roundRect">
            <a:avLst>
              <a:gd name="adj" fmla="val 16667"/>
            </a:avLst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2° Programa de Inmersión Tecnológica – COMPUTER VISION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818147" y="2731533"/>
            <a:ext cx="75397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PE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62" y="475190"/>
            <a:ext cx="2080562" cy="90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r="54960" b="2234"/>
          <a:stretch/>
        </p:blipFill>
        <p:spPr>
          <a:xfrm>
            <a:off x="9587606" y="1260600"/>
            <a:ext cx="2604394" cy="5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896168" y="4830618"/>
            <a:ext cx="60682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Renzo Guerrero Huayta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a486fbd6d_0_11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da486fbd6d_0_115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da486fbd6d_0_11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da486fbd6d_0_11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da486fbd6d_0_115"/>
          <p:cNvSpPr txBox="1"/>
          <p:nvPr/>
        </p:nvSpPr>
        <p:spPr>
          <a:xfrm>
            <a:off x="446175" y="1024575"/>
            <a:ext cx="4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5. OCR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96" name="Google Shape;196;gda486fbd6d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342" y="2208662"/>
            <a:ext cx="9440909" cy="801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da486fbd6d_0_115"/>
          <p:cNvSpPr txBox="1"/>
          <p:nvPr/>
        </p:nvSpPr>
        <p:spPr>
          <a:xfrm>
            <a:off x="528800" y="1520325"/>
            <a:ext cx="594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Arial Black"/>
                <a:ea typeface="Arial Black"/>
                <a:cs typeface="Arial Black"/>
                <a:sym typeface="Arial Black"/>
              </a:rPr>
              <a:t>Hallar ROI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8" name="Google Shape;198;gda486fbd6d_0_115"/>
          <p:cNvSpPr txBox="1"/>
          <p:nvPr/>
        </p:nvSpPr>
        <p:spPr>
          <a:xfrm>
            <a:off x="528800" y="3355400"/>
            <a:ext cx="594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Arial Black"/>
                <a:ea typeface="Arial Black"/>
                <a:cs typeface="Arial Black"/>
                <a:sym typeface="Arial Black"/>
              </a:rPr>
              <a:t>Umbralización adaptativa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99" name="Google Shape;199;gda486fbd6d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800" y="4226138"/>
            <a:ext cx="10508720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a486fbd6d_0_137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da486fbd6d_0_137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da486fbd6d_0_137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da486fbd6d_0_13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da486fbd6d_0_137"/>
          <p:cNvSpPr txBox="1"/>
          <p:nvPr/>
        </p:nvSpPr>
        <p:spPr>
          <a:xfrm>
            <a:off x="446175" y="1024575"/>
            <a:ext cx="457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5. OCR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9" name="Google Shape;209;gda486fbd6d_0_137"/>
          <p:cNvSpPr txBox="1"/>
          <p:nvPr/>
        </p:nvSpPr>
        <p:spPr>
          <a:xfrm>
            <a:off x="528800" y="1702100"/>
            <a:ext cx="4643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import pytesseract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extractedInformation = pytesseract.image_to_string(thresh1, config= '--psm 06')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print(extractedInformation)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sal_text = sal.copy()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cv2.putText(sal_text,final,(400,100),cv2.FONT_HERSHEY_SIMPLEX,1,(0,255,0),2)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plt.figure(figsize=(16,20))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plt.imshow(sal_text)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plt.show()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da486fbd6d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807" y="1520326"/>
            <a:ext cx="5581594" cy="44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e19807d16_0_3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de19807d16_0_35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Princesa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de19807d16_0_3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de19807d16_0_35"/>
          <p:cNvSpPr txBox="1"/>
          <p:nvPr/>
        </p:nvSpPr>
        <p:spPr>
          <a:xfrm>
            <a:off x="1767276" y="5546138"/>
            <a:ext cx="32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 de entrada</a:t>
            </a: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gde19807d16_0_3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de19807d16_0_35"/>
          <p:cNvSpPr txBox="1"/>
          <p:nvPr/>
        </p:nvSpPr>
        <p:spPr>
          <a:xfrm>
            <a:off x="340675" y="874425"/>
            <a:ext cx="433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1"/>
              <a:t>Resultados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gde19807d16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375" y="1829200"/>
            <a:ext cx="4384598" cy="35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de19807d16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950" y="1868588"/>
            <a:ext cx="4286125" cy="3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de19807d16_0_35"/>
          <p:cNvSpPr txBox="1"/>
          <p:nvPr/>
        </p:nvSpPr>
        <p:spPr>
          <a:xfrm>
            <a:off x="7228726" y="5546138"/>
            <a:ext cx="32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 de salida</a:t>
            </a: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e19807d16_0_50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de19807d16_0_50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de19807d16_0_50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de19807d16_0_5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de19807d16_0_50"/>
          <p:cNvSpPr txBox="1"/>
          <p:nvPr/>
        </p:nvSpPr>
        <p:spPr>
          <a:xfrm>
            <a:off x="660475" y="945475"/>
            <a:ext cx="341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>
                <a:latin typeface="Arial Black"/>
                <a:ea typeface="Arial Black"/>
                <a:cs typeface="Arial Black"/>
                <a:sym typeface="Arial Black"/>
              </a:rPr>
              <a:t>1.Escala de grises</a:t>
            </a:r>
            <a:endParaRPr sz="12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6" name="Google Shape;116;gde19807d16_0_50"/>
          <p:cNvSpPr txBox="1"/>
          <p:nvPr/>
        </p:nvSpPr>
        <p:spPr>
          <a:xfrm>
            <a:off x="6877300" y="1062150"/>
            <a:ext cx="341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>
                <a:latin typeface="Arial Black"/>
                <a:ea typeface="Arial Black"/>
                <a:cs typeface="Arial Black"/>
                <a:sym typeface="Arial Black"/>
              </a:rPr>
              <a:t>2.Detección de bordes(Canny)</a:t>
            </a:r>
            <a:endParaRPr sz="12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7" name="Google Shape;117;gde19807d16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75" y="2319775"/>
            <a:ext cx="4937924" cy="16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de19807d16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750" y="2257400"/>
            <a:ext cx="5065642" cy="16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e19807d16_0_60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de19807d16_0_60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de19807d16_0_60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de19807d16_0_6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de19807d16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50" y="1948925"/>
            <a:ext cx="4772125" cy="18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de19807d16_0_60"/>
          <p:cNvSpPr txBox="1"/>
          <p:nvPr/>
        </p:nvSpPr>
        <p:spPr>
          <a:xfrm>
            <a:off x="697250" y="1121375"/>
            <a:ext cx="420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>
                <a:latin typeface="Arial Black"/>
                <a:ea typeface="Arial Black"/>
                <a:cs typeface="Arial Black"/>
                <a:sym typeface="Arial Black"/>
              </a:rPr>
              <a:t>3.Transformada de Hough (línea roja)</a:t>
            </a:r>
            <a:endParaRPr sz="12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" name="Google Shape;129;gde19807d16_0_60"/>
          <p:cNvSpPr txBox="1"/>
          <p:nvPr/>
        </p:nvSpPr>
        <p:spPr>
          <a:xfrm>
            <a:off x="7399675" y="1226400"/>
            <a:ext cx="420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>
                <a:latin typeface="Arial Black"/>
                <a:ea typeface="Arial Black"/>
                <a:cs typeface="Arial Black"/>
                <a:sym typeface="Arial Black"/>
              </a:rPr>
              <a:t>4.Recortar figura entre las 2 líneas</a:t>
            </a:r>
            <a:endParaRPr sz="12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0" name="Google Shape;130;gde19807d16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6925" y="2313450"/>
            <a:ext cx="569595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e19807d16_0_70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de19807d16_0_70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de19807d16_0_70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de19807d16_0_7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de19807d16_0_70"/>
          <p:cNvSpPr txBox="1"/>
          <p:nvPr/>
        </p:nvSpPr>
        <p:spPr>
          <a:xfrm>
            <a:off x="697250" y="1121375"/>
            <a:ext cx="420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>
                <a:latin typeface="Arial Black"/>
                <a:ea typeface="Arial Black"/>
                <a:cs typeface="Arial Black"/>
                <a:sym typeface="Arial Black"/>
              </a:rPr>
              <a:t>5.Transformación de perspectiva</a:t>
            </a:r>
            <a:endParaRPr sz="12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0" name="Google Shape;140;gde19807d16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15799" y="1873150"/>
            <a:ext cx="10187476" cy="11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de19807d16_0_70"/>
          <p:cNvSpPr/>
          <p:nvPr/>
        </p:nvSpPr>
        <p:spPr>
          <a:xfrm>
            <a:off x="5007425" y="2970900"/>
            <a:ext cx="1587300" cy="1421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gde19807d16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098525" y="4763050"/>
            <a:ext cx="10001700" cy="8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e19807d16_0_93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de19807d16_0_93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de19807d16_0_93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de19807d16_0_9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de19807d16_0_93"/>
          <p:cNvSpPr txBox="1"/>
          <p:nvPr/>
        </p:nvSpPr>
        <p:spPr>
          <a:xfrm>
            <a:off x="697250" y="1121375"/>
            <a:ext cx="420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>
                <a:latin typeface="Arial Black"/>
                <a:ea typeface="Arial Black"/>
                <a:cs typeface="Arial Black"/>
                <a:sym typeface="Arial Black"/>
              </a:rPr>
              <a:t>6.Umbralización adaptativa</a:t>
            </a:r>
            <a:endParaRPr sz="12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2" name="Google Shape;152;gde19807d16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75" y="1820450"/>
            <a:ext cx="63912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de19807d16_0_93"/>
          <p:cNvSpPr txBox="1"/>
          <p:nvPr/>
        </p:nvSpPr>
        <p:spPr>
          <a:xfrm>
            <a:off x="826375" y="3106525"/>
            <a:ext cx="420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>
                <a:latin typeface="Arial Black"/>
                <a:ea typeface="Arial Black"/>
                <a:cs typeface="Arial Black"/>
                <a:sym typeface="Arial Black"/>
              </a:rPr>
              <a:t>7.OCR</a:t>
            </a:r>
            <a:endParaRPr sz="1200" b="1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4" name="Google Shape;154;gde19807d16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0703" y="3145645"/>
            <a:ext cx="4286125" cy="34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2087101" y="4918363"/>
            <a:ext cx="32327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[Imagen Referencia]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6968994" y="4874333"/>
            <a:ext cx="32327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[Imagen Referencia]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525" y="1652425"/>
            <a:ext cx="3892826" cy="31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011" y="1559726"/>
            <a:ext cx="4008701" cy="320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347025" y="859325"/>
            <a:ext cx="332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Arial Black"/>
                <a:ea typeface="Arial Black"/>
                <a:cs typeface="Arial Black"/>
                <a:sym typeface="Arial Black"/>
              </a:rPr>
              <a:t>PRODUCTO 1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a486fbd6d_0_9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da486fbd6d_0_9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da486fbd6d_0_9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gda486fbd6d_0_9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da486fbd6d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700" y="1776550"/>
            <a:ext cx="4111149" cy="328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da486fbd6d_0_9"/>
          <p:cNvSpPr txBox="1"/>
          <p:nvPr/>
        </p:nvSpPr>
        <p:spPr>
          <a:xfrm>
            <a:off x="776700" y="1057625"/>
            <a:ext cx="40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1.Detección (Template matching)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2" name="Google Shape;112;gda486fbd6d_0_9"/>
          <p:cNvSpPr txBox="1"/>
          <p:nvPr/>
        </p:nvSpPr>
        <p:spPr>
          <a:xfrm>
            <a:off x="6378775" y="975000"/>
            <a:ext cx="342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2.Detección de bordes (Canny)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3" name="Google Shape;113;gda486fbd6d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050" y="1891150"/>
            <a:ext cx="5286734" cy="309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a486fbd6d_0_20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da486fbd6d_0_20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da486fbd6d_0_20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da486fbd6d_0_2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da486fbd6d_0_20"/>
          <p:cNvSpPr txBox="1"/>
          <p:nvPr/>
        </p:nvSpPr>
        <p:spPr>
          <a:xfrm>
            <a:off x="380075" y="1024575"/>
            <a:ext cx="65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3.Detección de contornos y de figuras geométricas (rectángulo)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3" name="Google Shape;123;gda486fbd6d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425" y="1950525"/>
            <a:ext cx="666750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a486fbd6d_0_37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da486fbd6d_0_37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da486fbd6d_0_37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da486fbd6d_0_3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da486fbd6d_0_37"/>
          <p:cNvSpPr txBox="1"/>
          <p:nvPr/>
        </p:nvSpPr>
        <p:spPr>
          <a:xfrm>
            <a:off x="380075" y="1024575"/>
            <a:ext cx="65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4.OCR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3" name="Google Shape;133;gda486fbd6d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75" y="2380150"/>
            <a:ext cx="28575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da486fbd6d_0_37"/>
          <p:cNvSpPr txBox="1"/>
          <p:nvPr/>
        </p:nvSpPr>
        <p:spPr>
          <a:xfrm>
            <a:off x="598575" y="1702363"/>
            <a:ext cx="266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Entrada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5" name="Google Shape;135;gda486fbd6d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675" y="2139050"/>
            <a:ext cx="3168273" cy="31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da486fbd6d_0_37"/>
          <p:cNvSpPr txBox="1"/>
          <p:nvPr/>
        </p:nvSpPr>
        <p:spPr>
          <a:xfrm>
            <a:off x="4469150" y="1702350"/>
            <a:ext cx="266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Escala de grises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7" name="Google Shape;137;gda486fbd6d_0_37"/>
          <p:cNvSpPr txBox="1"/>
          <p:nvPr/>
        </p:nvSpPr>
        <p:spPr>
          <a:xfrm>
            <a:off x="8785925" y="1805175"/>
            <a:ext cx="266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Umbralización simple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8" name="Google Shape;138;gda486fbd6d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6950" y="2380150"/>
            <a:ext cx="2549675" cy="26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a486fbd6d_0_57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da486fbd6d_0_57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da486fbd6d_0_57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da486fbd6d_0_5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da486fbd6d_0_57"/>
          <p:cNvSpPr txBox="1"/>
          <p:nvPr/>
        </p:nvSpPr>
        <p:spPr>
          <a:xfrm>
            <a:off x="380075" y="1024575"/>
            <a:ext cx="65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4.OCR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8" name="Google Shape;148;gda486fbd6d_0_57"/>
          <p:cNvSpPr txBox="1"/>
          <p:nvPr/>
        </p:nvSpPr>
        <p:spPr>
          <a:xfrm>
            <a:off x="611425" y="1503800"/>
            <a:ext cx="48951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import pytesseract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extractedInformation = pytesseract.image_to_string(erosion, config= '--psm 06')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print(extractedInformation)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costa_text = costa.copy()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cv2.putText(costa_text,extractedInformation,(x1,y1),cv2.FONT_HERSHEY_SIMPLEX,1,(0,255,0),2)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plt.figure(figsize=(16,20))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plt.imshow(costa_text)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Calibri"/>
                <a:ea typeface="Calibri"/>
                <a:cs typeface="Calibri"/>
                <a:sym typeface="Calibri"/>
              </a:rPr>
              <a:t>plt.show()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da486fbd6d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710" y="1156252"/>
            <a:ext cx="6039990" cy="483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/>
          <p:nvPr/>
        </p:nvSpPr>
        <p:spPr>
          <a:xfrm>
            <a:off x="0" y="0"/>
            <a:ext cx="12192000" cy="738909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221671" y="107844"/>
            <a:ext cx="2826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9799782" y="115927"/>
            <a:ext cx="1973118" cy="44917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2087101" y="4918363"/>
            <a:ext cx="32327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 original</a:t>
            </a: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"/>
          <p:cNvSpPr txBox="1"/>
          <p:nvPr/>
        </p:nvSpPr>
        <p:spPr>
          <a:xfrm>
            <a:off x="6968994" y="4874333"/>
            <a:ext cx="32327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[Image</a:t>
            </a: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+ OCR</a:t>
            </a: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250" y="1766500"/>
            <a:ext cx="3884774" cy="31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750" y="1601877"/>
            <a:ext cx="3980250" cy="31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"/>
          <p:cNvSpPr txBox="1"/>
          <p:nvPr/>
        </p:nvSpPr>
        <p:spPr>
          <a:xfrm>
            <a:off x="330500" y="875850"/>
            <a:ext cx="358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Arial Black"/>
                <a:ea typeface="Arial Black"/>
                <a:cs typeface="Arial Black"/>
                <a:sym typeface="Arial Black"/>
              </a:rPr>
              <a:t>PRODUCTO 2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a486fbd6d_0_77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da486fbd6d_0_77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da486fbd6d_0_77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da486fbd6d_0_7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da486fbd6d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50" y="1665955"/>
            <a:ext cx="4412400" cy="3529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da486fbd6d_0_77"/>
          <p:cNvSpPr txBox="1"/>
          <p:nvPr/>
        </p:nvSpPr>
        <p:spPr>
          <a:xfrm>
            <a:off x="545325" y="991525"/>
            <a:ext cx="44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1.Escala de grises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3" name="Google Shape;173;gda486fbd6d_0_77"/>
          <p:cNvSpPr txBox="1"/>
          <p:nvPr/>
        </p:nvSpPr>
        <p:spPr>
          <a:xfrm>
            <a:off x="6283275" y="991525"/>
            <a:ext cx="44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2.Detección de bordes(Canny)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74" name="Google Shape;174;gda486fbd6d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525" y="1560650"/>
            <a:ext cx="4544006" cy="363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a486fbd6d_0_89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da486fbd6d_0_89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da486fbd6d_0_89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da486fbd6d_0_89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da486fbd6d_0_89"/>
          <p:cNvSpPr txBox="1"/>
          <p:nvPr/>
        </p:nvSpPr>
        <p:spPr>
          <a:xfrm>
            <a:off x="925425" y="1090675"/>
            <a:ext cx="34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>
                <a:latin typeface="Arial Black"/>
                <a:ea typeface="Arial Black"/>
                <a:cs typeface="Arial Black"/>
                <a:sym typeface="Arial Black"/>
              </a:rPr>
              <a:t>3.Dilatación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4" name="Google Shape;184;gda486fbd6d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425" y="1755275"/>
            <a:ext cx="4808499" cy="417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da486fbd6d_0_89"/>
          <p:cNvSpPr txBox="1"/>
          <p:nvPr/>
        </p:nvSpPr>
        <p:spPr>
          <a:xfrm>
            <a:off x="6709250" y="1090674"/>
            <a:ext cx="472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4.Detección de contornos y de figuras geométricas (rectángulo)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6" name="Google Shape;186;gda486fbd6d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474" y="1755274"/>
            <a:ext cx="5219293" cy="4175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Office PowerPoint</Application>
  <PresentationFormat>Panorámica</PresentationFormat>
  <Paragraphs>81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Calibri</vt:lpstr>
      <vt:lpstr>Arial</vt:lpstr>
      <vt:lpstr>Arial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zwn</dc:creator>
  <cp:lastModifiedBy>Renzo Alexis Guerrero Huayta</cp:lastModifiedBy>
  <cp:revision>2</cp:revision>
  <dcterms:created xsi:type="dcterms:W3CDTF">2021-05-16T23:49:11Z</dcterms:created>
  <dcterms:modified xsi:type="dcterms:W3CDTF">2021-07-16T09:07:11Z</dcterms:modified>
</cp:coreProperties>
</file>